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23" r:id="rId2"/>
    <p:sldId id="348" r:id="rId3"/>
    <p:sldId id="349" r:id="rId4"/>
    <p:sldId id="350" r:id="rId5"/>
    <p:sldId id="351" r:id="rId6"/>
    <p:sldId id="352" r:id="rId7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2063" autoAdjust="0"/>
  </p:normalViewPr>
  <p:slideViewPr>
    <p:cSldViewPr>
      <p:cViewPr varScale="1">
        <p:scale>
          <a:sx n="64" d="100"/>
          <a:sy n="64" d="100"/>
        </p:scale>
        <p:origin x="127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18EA0-42E1-40F8-9A28-FE41F30DF31B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4F50-5625-4FC3-9420-46A57F92D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7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1"/>
            </a:gs>
            <a:gs pos="65000">
              <a:schemeClr val="accent6">
                <a:lumMod val="40000"/>
                <a:lumOff val="60000"/>
                <a:alpha val="0"/>
              </a:schemeClr>
            </a:gs>
            <a:gs pos="90000">
              <a:schemeClr val="accent6">
                <a:lumMod val="100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18" t="7778" r="78963" b="81111"/>
          <a:stretch/>
        </p:blipFill>
        <p:spPr>
          <a:xfrm>
            <a:off x="-1" y="0"/>
            <a:ext cx="4794243" cy="154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7" y="1543050"/>
            <a:ext cx="10699997" cy="601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250" y="3552825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Конкурс городов России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18" t="7778" r="84442" b="82003"/>
          <a:stretch/>
        </p:blipFill>
        <p:spPr>
          <a:xfrm>
            <a:off x="241300" y="276225"/>
            <a:ext cx="3441701" cy="1419225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987425" y="2028825"/>
            <a:ext cx="3460750" cy="301704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469900" y="5381625"/>
            <a:ext cx="4495800" cy="1219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НИЖНИЙ НОВГОРОД</a:t>
            </a:r>
          </a:p>
          <a:p>
            <a:pPr algn="ctr"/>
            <a:r>
              <a:rPr lang="ru-RU" sz="3600" dirty="0" smtClean="0"/>
              <a:t>Культурная </a:t>
            </a:r>
            <a:r>
              <a:rPr lang="ru-RU" sz="3600" dirty="0"/>
              <a:t>столица 2024 года </a:t>
            </a:r>
            <a:endParaRPr lang="ru-RU" sz="3600" kern="0" dirty="0"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5803900" y="5381625"/>
            <a:ext cx="4111623" cy="1219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ГРОЗНЫЙ</a:t>
            </a:r>
          </a:p>
          <a:p>
            <a:pPr algn="ctr"/>
            <a:r>
              <a:rPr lang="ru-RU" sz="3600" dirty="0" smtClean="0"/>
              <a:t>Культурная </a:t>
            </a:r>
            <a:r>
              <a:rPr lang="ru-RU" sz="3600" dirty="0"/>
              <a:t>столица </a:t>
            </a:r>
            <a:r>
              <a:rPr lang="ru-RU" sz="3600" dirty="0" smtClean="0"/>
              <a:t>2025 </a:t>
            </a:r>
            <a:r>
              <a:rPr lang="ru-RU" sz="3600" dirty="0"/>
              <a:t>года </a:t>
            </a:r>
            <a:endParaRPr lang="ru-RU" sz="3600" kern="0" dirty="0"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29336" y="2028825"/>
            <a:ext cx="3460750" cy="30170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3898900" y="461962"/>
            <a:ext cx="6388100" cy="533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kern="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Итоги первого конкурса «Культурная столица года»</a:t>
            </a:r>
            <a:endParaRPr lang="ru-RU" sz="2800" kern="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18" t="7778" r="84442" b="82003"/>
          <a:stretch/>
        </p:blipFill>
        <p:spPr>
          <a:xfrm>
            <a:off x="241300" y="276225"/>
            <a:ext cx="3441701" cy="1419225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3028506" y="3779045"/>
            <a:ext cx="2378173" cy="41915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Владивосток</a:t>
            </a:r>
            <a:endParaRPr lang="ru-RU" sz="2400" kern="0" dirty="0"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241300" y="3774755"/>
            <a:ext cx="2820193" cy="76867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kern="0" dirty="0" smtClean="0">
                <a:cs typeface="Times New Roman" panose="02020603050405020304" pitchFamily="18" charset="0"/>
              </a:rPr>
              <a:t>Агломерация городов Зарайск и Коломна</a:t>
            </a:r>
            <a:endParaRPr lang="ru-RU" sz="2000" b="1" kern="0" dirty="0"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8344" y="5229225"/>
            <a:ext cx="1728786" cy="13716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3365500" y="461962"/>
            <a:ext cx="6921500" cy="533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kern="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Финалисты конкурса «Культурная столица 2026 года»</a:t>
            </a:r>
            <a:endParaRPr lang="ru-RU" sz="2800" kern="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5757468" y="3797813"/>
            <a:ext cx="1695450" cy="4796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Владимир</a:t>
            </a:r>
            <a:endParaRPr lang="ru-RU" sz="2400" kern="0" dirty="0">
              <a:cs typeface="Times New Roman" panose="0202060305040502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8390935" y="3779045"/>
            <a:ext cx="1500980" cy="51718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Вологда</a:t>
            </a:r>
            <a:endParaRPr lang="ru-RU" sz="2400" kern="0" dirty="0"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404819" y="6600825"/>
            <a:ext cx="2451100" cy="34885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Екатеринбург</a:t>
            </a:r>
            <a:endParaRPr lang="ru-RU" sz="2400" kern="0" dirty="0">
              <a:cs typeface="Times New Roman" panose="02020603050405020304" pitchFamily="18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3446066" y="6600826"/>
            <a:ext cx="1497014" cy="3488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Иркутск</a:t>
            </a:r>
            <a:endParaRPr lang="ru-RU" sz="2400" kern="0" dirty="0">
              <a:cs typeface="Times New Roman" panose="020206030504050203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5992022" y="6600825"/>
            <a:ext cx="1193007" cy="58304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Омск</a:t>
            </a:r>
            <a:endParaRPr lang="ru-RU" sz="2400" kern="0" dirty="0">
              <a:cs typeface="Times New Roman" panose="02020603050405020304" pitchFamily="18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8468722" y="6578021"/>
            <a:ext cx="1345407" cy="45989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Томск</a:t>
            </a:r>
            <a:endParaRPr lang="ru-RU" sz="2400" kern="0" dirty="0"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4378" y="2318513"/>
            <a:ext cx="172878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53200" y="5229225"/>
            <a:ext cx="1728786" cy="13716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265721" y="5229225"/>
            <a:ext cx="1728786" cy="13716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265721" y="2321411"/>
            <a:ext cx="1728786" cy="13716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24132" y="2314684"/>
            <a:ext cx="1728786" cy="13716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330179" y="2318513"/>
            <a:ext cx="1728786" cy="13716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14378" y="5229225"/>
            <a:ext cx="1728786" cy="137160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18" t="7778" r="84442" b="82003"/>
          <a:stretch/>
        </p:blipFill>
        <p:spPr>
          <a:xfrm>
            <a:off x="241300" y="276225"/>
            <a:ext cx="3441701" cy="1419225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3365500" y="461961"/>
            <a:ext cx="6921500" cy="11858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kern="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Голосуем на сайте </a:t>
            </a:r>
            <a:r>
              <a:rPr lang="ru-RU" sz="2800" kern="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Госуслуги</a:t>
            </a:r>
            <a:endParaRPr lang="ru-RU" sz="2800" kern="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gosuslugi.ru</a:t>
            </a:r>
            <a:endParaRPr lang="ru-RU" sz="2800" kern="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833" t="7407" r="34583" b="24814"/>
          <a:stretch/>
        </p:blipFill>
        <p:spPr>
          <a:xfrm>
            <a:off x="1219200" y="1833560"/>
            <a:ext cx="90678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18" t="7778" r="84442" b="82003"/>
          <a:stretch/>
        </p:blipFill>
        <p:spPr>
          <a:xfrm>
            <a:off x="241300" y="276225"/>
            <a:ext cx="3441701" cy="1419225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3365500" y="461961"/>
            <a:ext cx="6921500" cy="11858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kern="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Голосуем на сайте </a:t>
            </a:r>
            <a:r>
              <a:rPr lang="ru-RU" sz="2800" kern="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Госуслуги</a:t>
            </a:r>
            <a:endParaRPr lang="ru-RU" sz="2800" kern="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gosuslugi.ru</a:t>
            </a:r>
            <a:endParaRPr lang="ru-RU" sz="2800" kern="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167" t="17407" r="20000" b="23333"/>
          <a:stretch/>
        </p:blipFill>
        <p:spPr>
          <a:xfrm>
            <a:off x="-139700" y="1466850"/>
            <a:ext cx="11125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618" t="7778" r="84442" b="82003"/>
          <a:stretch/>
        </p:blipFill>
        <p:spPr>
          <a:xfrm>
            <a:off x="241300" y="276225"/>
            <a:ext cx="3441701" cy="1419225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82A48D5-5B6F-8E78-79FB-AEAC914B6D71}"/>
              </a:ext>
            </a:extLst>
          </p:cNvPr>
          <p:cNvSpPr txBox="1">
            <a:spLocks/>
          </p:cNvSpPr>
          <p:nvPr/>
        </p:nvSpPr>
        <p:spPr>
          <a:xfrm>
            <a:off x="3365500" y="461961"/>
            <a:ext cx="6921500" cy="11858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kern="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Голосуем на сайте </a:t>
            </a:r>
            <a:r>
              <a:rPr lang="ru-RU" sz="2800" kern="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Госуслуги</a:t>
            </a:r>
            <a:endParaRPr lang="ru-RU" sz="2800" kern="0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gosuslugi.ru</a:t>
            </a:r>
            <a:endParaRPr lang="ru-RU" sz="2800" kern="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610505"/>
            <a:ext cx="10058400" cy="64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5699</TotalTime>
  <Words>57</Words>
  <Application>Microsoft Office PowerPoint</Application>
  <PresentationFormat>Произвольный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 Black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361 год.cdr</dc:title>
  <dc:creator>Мироман</dc:creator>
  <cp:lastModifiedBy>Стрекаловская Ольга Александровна</cp:lastModifiedBy>
  <cp:revision>276</cp:revision>
  <cp:lastPrinted>2023-05-18T03:37:47Z</cp:lastPrinted>
  <dcterms:created xsi:type="dcterms:W3CDTF">2022-03-30T00:21:45Z</dcterms:created>
  <dcterms:modified xsi:type="dcterms:W3CDTF">2024-11-05T09:31:09Z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2022-02-28T00:00:00Z</vt:filetime>
  </property>
  <property fmtid="{D5CDD505-2E9C-101B-9397-08002B2CF9AE}" pid="3" name="Creator">
    <vt:lpwstr>CorelDRAW 2018</vt:lpwstr>
  </property>
  <property fmtid="{D5CDD505-2E9C-101B-9397-08002B2CF9AE}" pid="4" name="LastSaved">
    <vt:filetime>2022-03-30T00:00:00Z</vt:filetime>
  </property>
</Properties>
</file>